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BAD1E-2179-0144-1AAE-60F6867D8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0089FB-9761-E786-F082-F5844248E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93F01E-61B3-575B-BD98-76F86FB3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9B786B-4412-DDA0-BB0F-AE5A80AA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487C88-082C-2420-00AA-0B11FC38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4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B460E-BAD1-0EEB-DE7E-0BD81F5C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AEEF21-EE55-E441-31BD-2DFE291EC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9CFD77-57AF-74A8-77D4-7D11DF88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D35766-B0CD-4825-A50A-47DB1925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302CF-FB39-4CDA-D50A-63DD8E1E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4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685F6F-40B6-D7B7-7232-993661277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CCF85D-3046-51BB-2CBE-80F2BB637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1F157C-9243-7E1E-DF3C-4E6D1F53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9DBFA5-347A-7694-C10E-E7E83DE6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5758AF-19AA-CA3D-6961-364E6294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8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9A6BB-8236-3817-EBB4-574FD999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D6B118-4C23-15B7-DB73-33EFB31F4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80FFA9-238B-E63E-F654-B3E2BCA0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2F9F4F-BB2D-2F15-E554-1019E270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983A0-21AC-B405-2124-99F70979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D2483-F209-18EC-AD80-51D8F265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BD93F1-4415-D21D-8BEA-09E369296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4A3E2-8E1E-95DB-06FD-160E9A6E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70CC45-5EDE-8AE4-77CD-3F17F22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D6EA34-EF73-C08F-92C7-56C515F7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4AF5D-3054-4EF6-0483-66FE3DD8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7547BB-FF0B-4CC1-5621-6402D752D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910A16-67FF-376E-9BC1-7D06961AA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EB29D4-BF1A-A4E4-BB05-E967B42A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9F293A-EA3E-6098-7A67-E7C612AC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DCF2EE-27AE-F315-590A-91E9353B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3525BB-2535-CEFA-8956-1A7D807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3AA933-817F-A717-2E53-D7FD6D01C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DB2B13-CA01-9EBC-B77B-1F8AD95B5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8889A7-C260-4AAC-3B21-FE32FAE64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2763BF-A3DF-C610-7E23-0852270B7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F3237D-7885-B7B3-BE56-8143A3B1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3502D7-1008-EB7A-A6E0-57992E33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C33C01-57E8-C659-3FE8-B37344CE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9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E1FC6-D8FB-1917-F0A4-29F5C2AF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C9CBD6-68B7-CF26-E0E6-00B5FF1F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7C20FF-A633-F2F1-9900-D7C214C8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8BB64B-680D-F292-73F6-8BE5466D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CBC5ED-0851-055B-82BF-FCA8F10A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9EF999-988B-AB31-6630-113BFD6C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6CFA71-0290-98B8-B27B-B7693871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4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36336-0608-B221-665B-FBE13296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B9785-EC7A-43B1-95F1-34D8E953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03F443-8C96-42BB-3B4F-1050CB385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6CA732-215E-0245-838E-B1612EED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F968E5-E216-4C91-02EA-68D3FF558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1F98AC-E1D2-905F-C49D-C34C7B35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B399E-55AF-6F1D-F491-E369293D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396B02-2298-D4B1-78EF-5A34CF7FA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998FAA-B8A8-95FB-46BA-46352D009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55233-C9FB-5655-D9E7-F5AF118BB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7144F1-53A8-A0C7-0E40-7C00E338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774F1-1E6A-65AA-7A43-F603E72E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8767122-D3EE-A6FB-4427-E2418C92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BB4D7-F240-BE2B-D491-749BA0FFA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1048EC-1C24-65AA-5273-AB7238988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49522-39EB-416A-81C4-1929A2DDC44E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7F5B4A-E958-34AA-35B6-902D3A0AC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3FC7FC-BB7C-994D-12A3-98AD5816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BBEAE-5396-418A-A44D-6FE76A904F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9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64FC1D4-F823-2678-54BA-C027FC48A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178" y="632176"/>
            <a:ext cx="9403644" cy="2446866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YoungArcHers city!</a:t>
            </a:r>
            <a:endParaRPr lang="en-US" dirty="0"/>
          </a:p>
        </p:txBody>
      </p:sp>
      <p:pic>
        <p:nvPicPr>
          <p:cNvPr id="14" name="Image 13" descr="Young Archers">
            <a:extLst>
              <a:ext uri="{FF2B5EF4-FFF2-40B4-BE49-F238E27FC236}">
                <a16:creationId xmlns:a16="http://schemas.microsoft.com/office/drawing/2014/main" id="{19FFC263-4990-9A58-1C8A-90B79EE95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466" y="5756602"/>
            <a:ext cx="1896533" cy="1101398"/>
          </a:xfrm>
          <a:prstGeom prst="rect">
            <a:avLst/>
          </a:prstGeom>
        </p:spPr>
      </p:pic>
      <p:pic>
        <p:nvPicPr>
          <p:cNvPr id="15" name="Image 14" descr="Co-funded by the European Union">
            <a:extLst>
              <a:ext uri="{FF2B5EF4-FFF2-40B4-BE49-F238E27FC236}">
                <a16:creationId xmlns:a16="http://schemas.microsoft.com/office/drawing/2014/main" id="{DED5C210-6309-8939-4107-4E86B0B80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140512"/>
            <a:ext cx="3409244" cy="7174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4068CC-D2B5-5D82-3553-D48C777A3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27" y="3575757"/>
            <a:ext cx="1731016" cy="234307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C882DD-06F8-6034-BFAC-8DF2DA3E0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343" y="3924293"/>
            <a:ext cx="2270313" cy="19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07C51-4862-4111-AD7A-ED4FA509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38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are the instructions for this game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90378B-C43B-69AF-76FD-E11D05E1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512"/>
            <a:ext cx="10515600" cy="5081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Choose 6 buildings from different cities.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You can use this presentation to describe each building on your walk!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Present your walk to your friends: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Tell them the names of the buildings.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Let them know which architectural styles are in your walk.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Explain the use of each building.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If you want, you can add a picture or a drawing.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Explain why you chose these buildings to create your walk.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You can add new buildings from your neighborhood too!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082A24-164A-82F5-8FC0-2B048E0A3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337" y="2253898"/>
            <a:ext cx="3174635" cy="36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AF3D751-D90F-26D4-5AA5-40C416355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0" y="1205264"/>
            <a:ext cx="6069540" cy="59924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1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83" b="80671"/>
          <a:stretch/>
        </p:blipFill>
        <p:spPr>
          <a:xfrm>
            <a:off x="6802320" y="3048228"/>
            <a:ext cx="4669250" cy="3228622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148201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FFBD6-8BB3-5706-715E-F268C1FEF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5023">
            <a:off x="834818" y="1271995"/>
            <a:ext cx="5600879" cy="58080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2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52" t="11168" r="18340" b="60920"/>
          <a:stretch/>
        </p:blipFill>
        <p:spPr>
          <a:xfrm>
            <a:off x="7145866" y="1773053"/>
            <a:ext cx="3138311" cy="4662311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202162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B1374C-8EA3-5A4B-0B35-04E5673D0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8131">
            <a:off x="634710" y="1059044"/>
            <a:ext cx="5395778" cy="58445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3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8" t="33662" r="16170" b="48766"/>
          <a:stretch/>
        </p:blipFill>
        <p:spPr>
          <a:xfrm>
            <a:off x="6536266" y="2678995"/>
            <a:ext cx="5384800" cy="2935111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149812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AF3D751-D90F-26D4-5AA5-40C416355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0" y="1205264"/>
            <a:ext cx="6069540" cy="59924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4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80" t="48057" r="31936" b="24052"/>
          <a:stretch/>
        </p:blipFill>
        <p:spPr>
          <a:xfrm>
            <a:off x="7168443" y="1690688"/>
            <a:ext cx="4086578" cy="4658783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710941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C1DBB5-3963-7EF9-9F6D-CE02D9BCD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5023">
            <a:off x="834818" y="1292959"/>
            <a:ext cx="5600879" cy="58080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5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t="54883" r="63853" b="17226"/>
          <a:stretch/>
        </p:blipFill>
        <p:spPr>
          <a:xfrm>
            <a:off x="6445956" y="1690688"/>
            <a:ext cx="5540022" cy="4658783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32870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64A48C-85D2-05A9-2591-F2DF8CD31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8131">
            <a:off x="743409" y="1032159"/>
            <a:ext cx="5395778" cy="58445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5321E7-4DC1-DBC9-D4B5-23F0BEB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6 name: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711CB7-E553-5592-BFA1-738E7012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800" t="74092" r="80399" b="60"/>
          <a:stretch/>
        </p:blipFill>
        <p:spPr>
          <a:xfrm>
            <a:off x="7011662" y="1773053"/>
            <a:ext cx="4420943" cy="4632339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9F2EA61-3633-6453-D1E1-4BD8D7025AD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05023">
            <a:off x="1372261" y="1968892"/>
            <a:ext cx="4765877" cy="4555531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building style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use is:</a:t>
            </a:r>
          </a:p>
          <a:p>
            <a:pPr>
              <a:lnSpc>
                <a:spcPct val="3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chose it because:</a:t>
            </a:r>
          </a:p>
        </p:txBody>
      </p:sp>
    </p:spTree>
    <p:extLst>
      <p:ext uri="{BB962C8B-B14F-4D97-AF65-F5344CB8AC3E}">
        <p14:creationId xmlns:p14="http://schemas.microsoft.com/office/powerpoint/2010/main" val="392562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C61E8D-D9CA-250D-A22D-F7A4F5A09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5" r="1" b="1366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913A2B7-1624-1661-6745-327018DC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work!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3E18D3-06F4-4D7B-C7DF-95EE2A8C5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3" r="-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4342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211</Words>
  <Application>Microsoft Office PowerPoint</Application>
  <PresentationFormat>Grand écran</PresentationFormat>
  <Paragraphs>36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Thème Office</vt:lpstr>
      <vt:lpstr>Welcome to  YoungArcHers city!</vt:lpstr>
      <vt:lpstr>Here are the instructions for this game</vt:lpstr>
      <vt:lpstr>Building 1 name:</vt:lpstr>
      <vt:lpstr>Building 2 name:</vt:lpstr>
      <vt:lpstr>Building 3 name:</vt:lpstr>
      <vt:lpstr>Building 4 name:</vt:lpstr>
      <vt:lpstr>Building 5 name:</vt:lpstr>
      <vt:lpstr>Building 6 name:</vt:lpstr>
      <vt:lpstr>Great work!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YoungArcHers city!</dc:title>
  <dc:creator>Armony Altinier</dc:creator>
  <cp:lastModifiedBy>Armony Altinier</cp:lastModifiedBy>
  <cp:revision>5</cp:revision>
  <dcterms:created xsi:type="dcterms:W3CDTF">2023-11-20T12:22:35Z</dcterms:created>
  <dcterms:modified xsi:type="dcterms:W3CDTF">2023-12-22T16:45:50Z</dcterms:modified>
</cp:coreProperties>
</file>